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baa0ab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baa0ab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baa0ab6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baa0ab6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3e23c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3e23c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7f5485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7f5485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3e23cf9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3e23cf9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baa0ab6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baa0ab6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baa0ab6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baa0ab6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baa0ab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baa0ab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61" name="Google Shape;6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mnbJKyScVmsLkcVfk8uhqUmbd7JSUVUy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dib2149/FormMast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743525" y="1464025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Chatform</a:t>
            </a:r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729450" y="2663200"/>
            <a:ext cx="2927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innovative design concept of interactive lengthy forms.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(It is not a chat bot)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62" y="1645425"/>
            <a:ext cx="3618576" cy="2035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8375" y="58260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9286" y="898124"/>
            <a:ext cx="2104701" cy="374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463" y="571836"/>
            <a:ext cx="2096199" cy="372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4"/>
          <p:cNvGrpSpPr/>
          <p:nvPr/>
        </p:nvGrpSpPr>
        <p:grpSpPr>
          <a:xfrm flipH="1">
            <a:off x="1337296" y="2288700"/>
            <a:ext cx="2015651" cy="566100"/>
            <a:chOff x="5330350" y="2313675"/>
            <a:chExt cx="3132325" cy="566100"/>
          </a:xfrm>
        </p:grpSpPr>
        <p:sp>
          <p:nvSpPr>
            <p:cNvPr id="164" name="Google Shape;164;p2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Button to open the chooser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6" name="Google Shape;166;p2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00" y="530125"/>
            <a:ext cx="2144875" cy="3813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5"/>
          <p:cNvGrpSpPr/>
          <p:nvPr/>
        </p:nvGrpSpPr>
        <p:grpSpPr>
          <a:xfrm>
            <a:off x="4738900" y="2344950"/>
            <a:ext cx="3132325" cy="566100"/>
            <a:chOff x="5330350" y="2313675"/>
            <a:chExt cx="3132325" cy="566100"/>
          </a:xfrm>
        </p:grpSpPr>
        <p:sp>
          <p:nvSpPr>
            <p:cNvPr id="176" name="Google Shape;176;p25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Easy to </a:t>
              </a: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interact</a:t>
              </a: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with chooser dialog.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8" name="Google Shape;178;p25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5" name="Google Shape;185;p26" title="device-2018-05-23-01360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39" y="77900"/>
            <a:ext cx="6107724" cy="45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type:</a:t>
            </a:r>
            <a:endParaRPr/>
          </a:p>
        </p:txBody>
      </p:sp>
      <p:sp>
        <p:nvSpPr>
          <p:cNvPr id="191" name="Google Shape;191;p27"/>
          <p:cNvSpPr txBox="1"/>
          <p:nvPr>
            <p:ph idx="4294967295" type="subTitle"/>
          </p:nvPr>
        </p:nvSpPr>
        <p:spPr>
          <a:xfrm>
            <a:off x="311300" y="1379000"/>
            <a:ext cx="3347400" cy="16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Vertical Prototype.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didn’t focus on traditional HCI concepts because our project is a new concept as a whole.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30000" y="1318650"/>
            <a:ext cx="33009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724950" y="1973550"/>
            <a:ext cx="3300900" cy="2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Open Source</a:t>
            </a:r>
            <a:r>
              <a:rPr lang="en" sz="1300"/>
              <a:t> library so that anyone can use it in their app.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A survey making and filling app like Google forms.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250" y="713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3969900" y="1618950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Chatform Library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9275" y="2682975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5568925" y="423057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ChatForm apps and webapps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Signup forms.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Boring survey forms.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Program wizards.</a:t>
            </a:r>
            <a:endParaRPr/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(Code design </a:t>
            </a:r>
            <a:r>
              <a:rPr lang="en"/>
              <a:t>architecture</a:t>
            </a:r>
            <a:r>
              <a:rPr lang="en"/>
              <a:t> wise) 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25" y="2571750"/>
            <a:ext cx="39366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https://github.com/adib2149/FormMaster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Vs ChatForm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4797075" y="237775"/>
            <a:ext cx="4166400" cy="4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FormMaster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Accepts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List of FormElements. Each type of input has a separate class.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to set title, hintText, header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Still a mess.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4125"/>
                </a:solidFill>
              </a:rPr>
              <a:t>ChatForm</a:t>
            </a:r>
            <a:endParaRPr sz="18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Accepts: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List of Questions. Same class for all the input types.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need to add hints texts etc. 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clean….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Android Studio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Reactive Programming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Databinding</a:t>
            </a:r>
            <a:endParaRPr/>
          </a:p>
        </p:txBody>
      </p:sp>
      <p:sp>
        <p:nvSpPr>
          <p:cNvPr id="220" name="Google Shape;220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4644675" y="2571750"/>
            <a:ext cx="41664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No references.</a:t>
            </a:r>
            <a:endParaRPr sz="3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95" name="Google Shape;95;p1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Arifullah Jan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Waqas Yaseen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Yahya Tahir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4267525" y="1352625"/>
            <a:ext cx="42810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Ever had to fill a lengthy form such as cykiq’s signup form. </a:t>
            </a:r>
            <a:endParaRPr b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Bad at first impression.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May cause not even going forward. You lose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1" y="1256200"/>
            <a:ext cx="2251770" cy="35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225" y="2249975"/>
            <a:ext cx="2289225" cy="40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730000" y="1318650"/>
            <a:ext cx="3300900" cy="19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should is quick and easy at first impression.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user is not shown the whole lengthy form in the first place.</a:t>
            </a:r>
            <a:endParaRPr sz="1300"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475" y="831150"/>
            <a:ext cx="3781900" cy="3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like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It’s just so interesting… Users get super engaged.</a:t>
            </a:r>
            <a:endParaRPr sz="130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102" y="898099"/>
            <a:ext cx="3347323" cy="33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730000" y="1318650"/>
            <a:ext cx="33009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type aware!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It has the ability to adapt to the type of the input e.g. string, email, date, etc..</a:t>
            </a:r>
            <a:endParaRPr sz="1300"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21835" r="21829" t="0"/>
          <a:stretch/>
        </p:blipFill>
        <p:spPr>
          <a:xfrm>
            <a:off x="5168102" y="898099"/>
            <a:ext cx="3347323" cy="33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25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It’s chat ui</a:t>
            </a:r>
            <a:endParaRPr sz="6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300" y="554225"/>
            <a:ext cx="2072525" cy="368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2"/>
          <p:cNvGrpSpPr/>
          <p:nvPr/>
        </p:nvGrpSpPr>
        <p:grpSpPr>
          <a:xfrm>
            <a:off x="4738900" y="2005650"/>
            <a:ext cx="3132325" cy="566100"/>
            <a:chOff x="5330350" y="2313675"/>
            <a:chExt cx="3132325" cy="566100"/>
          </a:xfrm>
        </p:grpSpPr>
        <p:sp>
          <p:nvSpPr>
            <p:cNvPr id="140" name="Google Shape;140;p22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Interactive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2" name="Google Shape;142;p22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488" y="562275"/>
            <a:ext cx="2150150" cy="3822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3"/>
          <p:cNvGrpSpPr/>
          <p:nvPr/>
        </p:nvGrpSpPr>
        <p:grpSpPr>
          <a:xfrm>
            <a:off x="5012150" y="3429900"/>
            <a:ext cx="3132325" cy="566100"/>
            <a:chOff x="5330350" y="2313675"/>
            <a:chExt cx="3132325" cy="566100"/>
          </a:xfrm>
        </p:grpSpPr>
        <p:sp>
          <p:nvSpPr>
            <p:cNvPr id="152" name="Google Shape;152;p23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Responsive to the type of input.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4" name="Google Shape;154;p23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